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31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662B-E3DF-48DD-9EEF-10DF21931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23BDF-66A3-4B17-A259-0C1A176AE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A238C-8796-429A-A9A2-4B576D13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6FFB1-8C6E-4CB9-849D-82D5391A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1110-8328-47B8-9ECA-D99EA6D2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3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5D7C-4B09-4176-BCC5-B3023595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ED7FB-7CEB-4291-970D-F29AF2DAB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F74FC-BD4D-4B14-AFBD-798D9781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105F-90E1-4C27-AF03-3D5899D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3B00-D2F2-473E-AAF0-C2469975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1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9B822-5634-4D06-BC56-3FECE03C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76AB-8A35-469D-ABC0-AD8EB07FE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5F558-9346-46A2-A0D3-29C0597A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DC699-03F7-4C3D-B8F3-80BA2738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B5C0-7929-4F56-A689-4F4DBC26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6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A0BF-9EE4-477E-9DC5-AE9160F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CB81E-CAD3-4894-A235-BED369E0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24DB-88A2-4D42-8C65-00D3927A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48BD4-5F15-41C9-A734-006FD0E3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2185-34FD-4E61-AD57-36ECE21C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7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1047-7B2F-4165-9F19-61230B9E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82254-7F34-4314-BBD6-66C9AA4FC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6F35C-C5A2-452B-893A-11369D08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F3D59-5231-4F79-B180-F58C327F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B590-C468-42F6-88C3-539A5F62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5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948E-08EC-4352-ABB9-5A7AE4A4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44B0-B59B-42EB-8E37-5363DB570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564E2-4CE7-4866-AB57-31ACE8261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A5718-8BAC-4C24-AF32-934DEAB7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72E26-6CC7-4498-92D6-5ECF9FCA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D206E-E186-47FB-B428-E774743E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2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CD16-4FBE-431B-829F-20825BAA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169A0-55CF-4597-9433-E70F608CB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E0F5-C4DD-4770-A9C2-64E1B5E07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60BF4-4215-4029-992E-74E7F235F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C01C7-7402-46C0-986E-7D094DA86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AF7A3-B86F-4FF4-8F37-FAA260CF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D4396-62E0-4944-86B7-4BDAFBB6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75559-2725-45FF-AF04-3259F88A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7B90-83F4-40F2-9F6E-04CAF631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394CD-E093-448E-BC19-4181BBC6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9EA6C-F511-4EBA-9F98-C0DE597E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A220F-EAA9-45E8-8576-7E3B6C35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11C20-ADA2-4F59-9F56-6337BA51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DC4DA-F13A-4B9A-8E7C-C5EE0D66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7A854-9E98-4CB2-A61D-F6392B2C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9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C107-CACB-4F05-A0DA-22B050D2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B45B-8AC6-4FEE-B41A-0711CDD3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6B2C8-6727-43EA-BFD7-7F2F27900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3A362-3C08-4133-8A1B-336EB433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E00E-81D2-43B2-B8D7-A2ECDE2F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F01BE-792C-4D77-A7C6-29D94535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832-5A57-4CE6-8A30-E265FB69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EE827-059C-4208-B231-4F0D9C76C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75F2E-BB16-468E-804D-B8ECF9831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F10CC-12AB-4663-A29E-4959C050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213A4-997F-4133-99CF-6BBFC14F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A1FE-36ED-4EA5-9226-CE020E23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8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AC856-9328-41C6-B656-1EB46935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DB59-168D-45C7-811B-5A019C4B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5DB84-3CDC-4549-9A0A-F295606D6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39BAD-5FE1-49F2-B5EB-20454BBC5631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B9BA7-F0D6-4B64-9E50-EF818B5F7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2A47F-95DC-4FC5-A66A-F5BF0AFD3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273F7-6E0D-41BF-B855-5B433FC6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1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D7D2A-9900-4042-8360-0C908BBD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0C23A-EED5-4E69-8A9A-93C3E81F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8B39C-D37B-4DE6-8436-BBC8A290E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F4564-1085-4638-8A9A-311A7997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6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EC74E-F945-414B-9938-D5488B83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799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4845C-2EE4-4507-8CD0-4329899A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61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0A382-FD0B-4AAD-B0DB-E237FDE0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471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47F29-BE90-4617-9273-3F760C10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331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E33F-31AE-479A-995B-181CFB89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3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173BA-EEB8-4887-A165-250E4BA4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867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737B1-AE0C-40D4-98FA-4C7C892A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7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72EC5-35F6-4F80-A1E6-5DCE6EF6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21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A4900-7848-41D8-A1EA-F7DAFB7F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9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14489-FE5D-487B-B6D9-CA946B0C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7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F7C54-BC79-4BA9-A75C-1BDCB170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9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DC21A-C0CE-4E08-B1AF-A238BCA2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3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4101C-8B67-4405-BA25-A77437C2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974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E47FA-D169-4C51-9FEF-D49AA92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82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682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33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41FDC-2054-466D-815D-C5B19256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5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AED6A-577A-40DE-9CB9-84B21344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9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D3FB0-42A9-456D-BC36-FA9ADC93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B3CC8-4BD8-4F23-B92A-A5BD374B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D612D-E6C5-484D-8083-C8989F5D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1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F4F00-6399-4EFA-AB9F-DF49B9EF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8B74E-BD31-40A1-AB00-B067D06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70E5B-68A8-4B1E-A430-E39AB75F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1A85F-6070-4E49-8341-7CDD755E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D9CE1-384B-43E1-8026-FAFB48CA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3CEF7-16CD-4096-A989-39C1A737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1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810E2-D600-4206-AADC-C8238B06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2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FFDE6-46FD-422E-91BF-EDF13548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80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17E60-F5CA-4E56-B9A2-0F8FD86C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915F0-9F1B-4C76-AB83-AA5EFF60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8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C3291-46AE-41B6-B3AF-5D2192CF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3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9AD8D-E763-487D-8E17-A348BB5B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37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205D1-6A8A-4D53-8CE2-E98DE363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752D7-34DF-4F3D-BD27-FAB2A905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03D5-B0B5-4DAD-A224-A1F01282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1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62C69-48F8-4DB8-914B-4594A330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2DCCA-60F0-4DE5-A81A-12E96FE0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09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853EC-0DB7-4B04-AE3D-C17DEC0E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D0553-EFA5-4B0E-9173-01FA2545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1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1112D-5EAF-4148-9FD7-2EA9B65B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FB085-E701-4066-916F-2B5AAE79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1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072AA-B2A9-4654-85AC-A41E8360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1AA84-9BF0-4C3B-8BB2-585EDE55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57A0D-FE85-4840-82D0-84CDA00E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4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22C2-556B-4BFD-AECE-35F43119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361E4-BB20-4B6B-9A28-D074DCAB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1E62-E1EA-4E32-8D4A-F293840D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72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5D1AB-31FD-4FAB-ABEC-E89B7EBD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8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6396D-46DD-404E-9AF1-345A2EDD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73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59093-BF78-4A75-B15E-E5BC1F1F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7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D0C2A-8A79-4F02-9A00-E7CEB748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3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389CA-951D-4B5C-BD4C-801D023F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12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5409-CFE0-4D6C-A477-25C5545B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09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44048-3CEC-4D04-BB08-28DB51C1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6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017-CDC4-4C62-8715-694EFF0E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818D3-44ED-4378-B8CE-0495CF86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29970-8136-4A84-8B45-F4CB2681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5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FB136-55C0-4F4A-AFE3-7877734A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9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A1839-7988-43C4-BFEB-3C93B626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8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F33FE-D2CC-49E0-814F-9663A451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8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312D6-5609-473F-B833-4F442860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19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C8A16-6356-4931-8B64-6396BFC6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3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1719A-6C3D-4EA9-B82F-BC418525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DC594-5E8B-4D14-8C50-FDC16A94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68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E3704-589B-4AF9-AC64-B9A806F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1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A6D23-3BA2-4DE4-977E-75515F40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4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B8812-5ADD-4A34-AAE3-FAC5BFEF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6D979-5326-416E-BF94-1115AEB3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3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26BBF-18F5-443B-A314-470A2F9C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5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0E2FE-E52E-41B2-8BFA-C3755316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6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AE2E8-FF2C-422B-966A-4A907A66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00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8A6D4-3448-4B77-9083-FE8EA319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136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7DED3-C954-49D4-BD4B-E125F79D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4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F7D73-8841-4C28-96BA-D1EF68B5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37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7297B-9DA9-4CEC-B591-60254DF2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9ABF6-ECEC-490C-9E88-C4959486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55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5DB48-BB93-43F9-81FD-9107BDA4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4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9A8F1-8FA7-4AA0-B112-342892A9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9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07DD9-EFC1-4C52-B312-C8F17978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21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01E02-1960-4942-B869-5970D6AA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4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8A41F-0AC3-407E-8413-FBDD643F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58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7537C-BE53-4C29-A63F-8B4C124C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7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FEB45-502A-4700-A77B-E32891D3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73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19210-AE2F-4F85-B4CE-F48D4756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90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5827F-640E-4099-BA99-A491398B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97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BC450-D71C-4E5D-A100-C4A1D05D0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945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A3EA9-9D70-43DC-BB35-7E3D4650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82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98347-B27E-4733-8D28-7201068C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61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9FB8B-382C-4C12-AF8F-F862B014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84D34-C819-441E-9FCD-352E9ED9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4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DEDFF-AEE1-4300-B8BA-1D497A9A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06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3D038-9043-487A-8FFB-782979DB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44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0F991-3441-48FB-B7F3-ACDAAEFA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79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00A47-5B9D-4C63-829B-37C75EC1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6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8EAC9-EC8F-4B05-9B69-5AC48786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96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0694D-4221-484B-81C2-32679C7E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59EEF-78CC-4774-8500-EED15221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5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41DA4-379B-40EE-B89D-C04A8EEA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20815-2DA0-4F03-86D7-73E1861D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31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1C1FB-DB84-4C06-974E-51F8EE2B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3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17D4F-200E-4DE3-9DA3-9A00EA4D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38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6D67A-F587-4319-AF8F-81501AE6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2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B2091-1A31-42B6-BB14-CC0FEB9E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0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3DA14-64D6-4BDA-A14E-141B30A8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11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CAE49-8293-41F9-8F8B-41E65E90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0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AB4C4-B616-4F39-B5C9-CC78D517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9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F0EBB-E7A6-44FA-94C4-27E6DAF9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8C5EC-D933-4F29-A3B4-4BAAEBEF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0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0E755-8CAF-486C-9250-E7C796EB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679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FD85B-1348-43AA-94FD-0F0B41B0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76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D7095-3E59-4731-9683-C925FF86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6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0</Words>
  <Application>Microsoft Office PowerPoint</Application>
  <PresentationFormat>Widescreen</PresentationFormat>
  <Paragraphs>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6</cp:revision>
  <dcterms:created xsi:type="dcterms:W3CDTF">2020-08-13T03:17:28Z</dcterms:created>
  <dcterms:modified xsi:type="dcterms:W3CDTF">2020-09-13T14:25:41Z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2770e6d3-89a5-412c-9b50-d72996827d32</vt:lpwstr>
  </property>
  <property fmtid="{D5CDD505-2E9C-101B-9397-08002B2CF9AE}" pid="3" name="HCLClassification">
    <vt:lpwstr>HCL_Cla5s_P3rs0nalUs3</vt:lpwstr>
  </property>
  <property fmtid="{D5CDD505-2E9C-101B-9397-08002B2CF9AE}" pid="4" name="HCL_Cla5s_D6">
    <vt:lpwstr>False</vt:lpwstr>
  </property>
  <property fmtid="{D5CDD505-2E9C-101B-9397-08002B2CF9AE}" pid="5" name="HCLClassD6">
    <vt:lpwstr>False</vt:lpwstr>
  </property>
</Properties>
</file>